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88163" cy="100203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32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92DE0F06-4E3A-460A-B7C1-4A9E2FD2CCF2}" type="datetimeFigureOut">
              <a:rPr kumimoji="1" lang="ja-JP" altLang="en-US" smtClean="0"/>
              <a:t>2020/2/14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FB3DC09E-FEA2-4945-A045-21B47F58AC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7936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3DC09E-FEA2-4945-A045-21B47F58AC8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4338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72AFB-71DC-4CC2-8E56-04C784F55777}" type="datetime1">
              <a:rPr kumimoji="1" lang="ja-JP" altLang="en-US" smtClean="0"/>
              <a:t>2020/2/14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AA5D9-FD95-4897-A569-09F81691E6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0822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B95F9-0AEC-4523-A708-8CF7FE399372}" type="datetime1">
              <a:rPr kumimoji="1" lang="ja-JP" altLang="en-US" smtClean="0"/>
              <a:t>2020/2/14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AA5D9-FD95-4897-A569-09F81691E6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6087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249D1-7A79-4001-8AB8-F72314F39EC5}" type="datetime1">
              <a:rPr kumimoji="1" lang="ja-JP" altLang="en-US" smtClean="0"/>
              <a:t>2020/2/14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AA5D9-FD95-4897-A569-09F81691E6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1849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FF0E7-0CD2-497E-BB0C-E49A51ACCC24}" type="datetime1">
              <a:rPr kumimoji="1" lang="ja-JP" altLang="en-US" smtClean="0"/>
              <a:t>2020/2/14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AA5D9-FD95-4897-A569-09F81691E6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2798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A844C-0C55-4D8C-853A-6334DE7E05B8}" type="datetime1">
              <a:rPr kumimoji="1" lang="ja-JP" altLang="en-US" smtClean="0"/>
              <a:t>2020/2/14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AA5D9-FD95-4897-A569-09F81691E6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8877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5E16D-32CE-453F-8B6F-BCED0894D3BB}" type="datetime1">
              <a:rPr kumimoji="1" lang="ja-JP" altLang="en-US" smtClean="0"/>
              <a:t>2020/2/14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AA5D9-FD95-4897-A569-09F81691E6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6951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817DA-0BD9-4429-BB86-122D15379423}" type="datetime1">
              <a:rPr kumimoji="1" lang="ja-JP" altLang="en-US" smtClean="0"/>
              <a:t>2020/2/14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AA5D9-FD95-4897-A569-09F81691E6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104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E9325-2F02-4960-A089-B4E3649F7D50}" type="datetime1">
              <a:rPr kumimoji="1" lang="ja-JP" altLang="en-US" smtClean="0"/>
              <a:t>2020/2/14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AA5D9-FD95-4897-A569-09F81691E6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306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A74CE-B167-4F19-ABE1-22D290CDC342}" type="datetime1">
              <a:rPr kumimoji="1" lang="ja-JP" altLang="en-US" smtClean="0"/>
              <a:t>2020/2/14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AA5D9-FD95-4897-A569-09F81691E6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4154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69C4E-A700-4711-B0BE-1B22118A5C10}" type="datetime1">
              <a:rPr kumimoji="1" lang="ja-JP" altLang="en-US" smtClean="0"/>
              <a:t>2020/2/14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AA5D9-FD95-4897-A569-09F81691E6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2091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51D6B-22AA-4CF9-94E6-5AE20FF91068}" type="datetime1">
              <a:rPr kumimoji="1" lang="ja-JP" altLang="en-US" smtClean="0"/>
              <a:t>2020/2/14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AA5D9-FD95-4897-A569-09F81691E6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4607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63833-2A96-4E50-BDD6-1B576F740126}" type="datetime1">
              <a:rPr kumimoji="1" lang="ja-JP" altLang="en-US" smtClean="0"/>
              <a:t>2020/2/14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AA5D9-FD95-4897-A569-09F81691E6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589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787979" y="644979"/>
            <a:ext cx="862965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Windows</a:t>
            </a:r>
            <a:r>
              <a:rPr lang="ja-JP" altLang="en-US" dirty="0"/>
              <a:t> </a:t>
            </a:r>
            <a:r>
              <a:rPr lang="en-US" altLang="ja-JP" dirty="0"/>
              <a:t>10</a:t>
            </a:r>
            <a:r>
              <a:rPr lang="ja-JP" altLang="en-US" dirty="0"/>
              <a:t>　</a:t>
            </a:r>
            <a:r>
              <a:rPr kumimoji="1" lang="ja-JP" altLang="en-US" dirty="0"/>
              <a:t>トラブル解決編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36864" y="1175494"/>
            <a:ext cx="102684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この冊子では、起こりがちなトラブルや小さな設定変更について、説明します。</a:t>
            </a:r>
          </a:p>
          <a:p>
            <a:r>
              <a:rPr kumimoji="1" lang="ja-JP" altLang="en-US" dirty="0"/>
              <a:t>もとより、</a:t>
            </a:r>
            <a:r>
              <a:rPr kumimoji="1" lang="en-US" altLang="ja-JP" dirty="0"/>
              <a:t>Windows</a:t>
            </a:r>
            <a:r>
              <a:rPr kumimoji="1" lang="ja-JP" altLang="en-US" dirty="0"/>
              <a:t> </a:t>
            </a:r>
            <a:r>
              <a:rPr kumimoji="1" lang="en-US" altLang="ja-JP" dirty="0"/>
              <a:t>10</a:t>
            </a:r>
            <a:r>
              <a:rPr kumimoji="1" lang="ja-JP" altLang="en-US" dirty="0"/>
              <a:t> のトラブルをすべて網羅することは、一冊の本を書くのに等しく、到底、不可能な</a:t>
            </a:r>
          </a:p>
          <a:p>
            <a:r>
              <a:rPr kumimoji="1" lang="ja-JP" altLang="en-US" dirty="0"/>
              <a:t>ことです。以下で取り上げているのは、わずかであることをお断り申し上げます。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036864" y="2260007"/>
            <a:ext cx="969047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この冊子で見つからない内容は、</a:t>
            </a:r>
            <a:r>
              <a:rPr kumimoji="1" lang="en-US" altLang="ja-JP" dirty="0"/>
              <a:t>Google</a:t>
            </a:r>
            <a:r>
              <a:rPr kumimoji="1" lang="ja-JP" altLang="en-US" dirty="0"/>
              <a:t>等で検索していただいて解決策を探す、</a:t>
            </a:r>
          </a:p>
          <a:p>
            <a:r>
              <a:rPr kumimoji="1" lang="ja-JP" altLang="en-US" dirty="0"/>
              <a:t>チャットで相談する、または、電話で相談するなどして解決を試みてください。</a:t>
            </a:r>
          </a:p>
          <a:p>
            <a:endParaRPr kumimoji="1" lang="ja-JP" altLang="en-US" dirty="0"/>
          </a:p>
          <a:p>
            <a:r>
              <a:rPr kumimoji="1" lang="ja-JP" altLang="en-US" dirty="0"/>
              <a:t>なお、明らかに本体のハードの故障と思われるものは、修理受付センターに状況を連絡し、</a:t>
            </a:r>
          </a:p>
          <a:p>
            <a:r>
              <a:rPr kumimoji="1" lang="ja-JP" altLang="en-US" dirty="0"/>
              <a:t>修理を依頼することも可能です。本体の保証は、○年ですが、送料は、自己負担です。</a:t>
            </a:r>
          </a:p>
          <a:p>
            <a:r>
              <a:rPr kumimoji="1" lang="ja-JP" altLang="en-US" dirty="0"/>
              <a:t>先方からの返送費用は、無料となります。ただし、本体内のデータが消去される可能性があります。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AA5D9-FD95-4897-A569-09F81691E62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06768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595993" y="547007"/>
            <a:ext cx="4156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ドキュメントのファイルが見つからない（</a:t>
            </a:r>
            <a:r>
              <a:rPr kumimoji="1" lang="en-US" altLang="ja-JP" dirty="0">
                <a:solidFill>
                  <a:srgbClr val="FF0000"/>
                </a:solidFill>
              </a:rPr>
              <a:t>1</a:t>
            </a:r>
            <a:r>
              <a:rPr kumimoji="1" lang="ja-JP" altLang="en-US" dirty="0">
                <a:solidFill>
                  <a:srgbClr val="FF0000"/>
                </a:solidFill>
              </a:rPr>
              <a:t>）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979714" y="975747"/>
            <a:ext cx="866615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kumimoji="1" lang="ja-JP" altLang="en-US" dirty="0"/>
              <a:t>スタートからドキュメントを選択</a:t>
            </a:r>
          </a:p>
          <a:p>
            <a:pPr marL="342900" indent="-342900">
              <a:buAutoNum type="arabicPeriod"/>
            </a:pPr>
            <a:r>
              <a:rPr kumimoji="1" lang="ja-JP" altLang="en-US" dirty="0"/>
              <a:t>表示タブから詳細を選択</a:t>
            </a:r>
          </a:p>
          <a:p>
            <a:pPr marL="342900" indent="-342900">
              <a:buAutoNum type="arabicPeriod"/>
            </a:pPr>
            <a:r>
              <a:rPr kumimoji="1" lang="ja-JP" altLang="en-US" dirty="0"/>
              <a:t>見出し欄の更新日時をクリックして、日付が新しいものが上になるようにする</a:t>
            </a:r>
          </a:p>
          <a:p>
            <a:pPr marL="342900" indent="-342900">
              <a:buAutoNum type="arabicPeriod"/>
            </a:pPr>
            <a:r>
              <a:rPr kumimoji="1" lang="ja-JP" altLang="en-US" dirty="0"/>
              <a:t>これで、見つからない場合は、名前の見出しをクリックして、順番を五十音順に変える</a:t>
            </a:r>
          </a:p>
          <a:p>
            <a:pPr marL="800100" lvl="1" indent="-342900">
              <a:buAutoNum type="arabicPeriod"/>
            </a:pPr>
            <a:r>
              <a:rPr kumimoji="1" lang="ja-JP" altLang="en-US" dirty="0"/>
              <a:t>フォルダのつぎにファイルが並びます。</a:t>
            </a:r>
          </a:p>
          <a:p>
            <a:pPr marL="342900" indent="-342900">
              <a:buAutoNum type="arabicPeriod"/>
            </a:pPr>
            <a:r>
              <a:rPr kumimoji="1" lang="ja-JP" altLang="en-US" dirty="0"/>
              <a:t>これでも見つからない場合は、ホームタブから検索する</a:t>
            </a:r>
            <a:br>
              <a:rPr kumimoji="1" lang="ja-JP" altLang="en-US" dirty="0"/>
            </a:br>
            <a:endParaRPr kumimoji="1" lang="ja-JP" altLang="en-US" dirty="0"/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7184" y="2666654"/>
            <a:ext cx="2695575" cy="762000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979714" y="3497650"/>
            <a:ext cx="928331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6.</a:t>
            </a:r>
            <a:r>
              <a:rPr kumimoji="1" lang="ja-JP" altLang="en-US" dirty="0"/>
              <a:t>　上のドキュメントの検索欄にファイル名の一部を入力する</a:t>
            </a:r>
          </a:p>
          <a:p>
            <a:r>
              <a:rPr kumimoji="1" lang="ja-JP" altLang="en-US" dirty="0"/>
              <a:t>例：「○○セミナー</a:t>
            </a:r>
            <a:r>
              <a:rPr kumimoji="1" lang="en-US" altLang="ja-JP" dirty="0"/>
              <a:t>2019</a:t>
            </a:r>
            <a:r>
              <a:rPr kumimoji="1" lang="ja-JP" altLang="en-US" dirty="0"/>
              <a:t>」を探すとき、たとえば、「セミナー」と入力する</a:t>
            </a:r>
          </a:p>
          <a:p>
            <a:r>
              <a:rPr kumimoji="1" lang="ja-JP" altLang="en-US" dirty="0"/>
              <a:t>　検索語とは、部分一致なので、「セミナー」を含むファイル名のすべての一覧が表示されます。</a:t>
            </a:r>
          </a:p>
          <a:p>
            <a:r>
              <a:rPr kumimoji="1" lang="ja-JP" altLang="en-US" dirty="0"/>
              <a:t>　</a:t>
            </a:r>
            <a:r>
              <a:rPr kumimoji="1" lang="ja-JP" altLang="en-US" dirty="0">
                <a:solidFill>
                  <a:srgbClr val="FF0000"/>
                </a:solidFill>
              </a:rPr>
              <a:t>カタカナ、ひらがなの区別はありません。</a:t>
            </a:r>
          </a:p>
          <a:p>
            <a:r>
              <a:rPr kumimoji="1" lang="ja-JP" altLang="en-US" dirty="0">
                <a:solidFill>
                  <a:srgbClr val="FF0000"/>
                </a:solidFill>
              </a:rPr>
              <a:t>　また、全角、半角の区別もありません。違いを無視して、すべてが表示されます。</a:t>
            </a:r>
          </a:p>
        </p:txBody>
      </p:sp>
      <p:cxnSp>
        <p:nvCxnSpPr>
          <p:cNvPr id="7" name="直線矢印コネクタ 6"/>
          <p:cNvCxnSpPr/>
          <p:nvPr/>
        </p:nvCxnSpPr>
        <p:spPr>
          <a:xfrm flipH="1" flipV="1">
            <a:off x="2625461" y="3149706"/>
            <a:ext cx="48985" cy="53067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979714" y="5043974"/>
            <a:ext cx="850425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7.</a:t>
            </a:r>
            <a:r>
              <a:rPr kumimoji="1" lang="ja-JP" altLang="en-US" dirty="0"/>
              <a:t>　これでも見つからない場合は、ごみ箱を開いて探します。</a:t>
            </a:r>
          </a:p>
          <a:p>
            <a:r>
              <a:rPr kumimoji="1" lang="ja-JP" altLang="en-US" dirty="0"/>
              <a:t>　ある場合は、当該ファイルを右クリックして、「元に戻す」を選択します</a:t>
            </a:r>
          </a:p>
          <a:p>
            <a:r>
              <a:rPr kumimoji="1" lang="ja-JP" altLang="en-US" dirty="0"/>
              <a:t>　元の場所、たいていは、ドキュメントに復活します。</a:t>
            </a:r>
          </a:p>
          <a:p>
            <a:r>
              <a:rPr kumimoji="1" lang="en-US" altLang="ja-JP" dirty="0"/>
              <a:t>8.</a:t>
            </a:r>
            <a:r>
              <a:rPr kumimoji="1" lang="ja-JP" altLang="en-US" dirty="0"/>
              <a:t>　デスクトップ、ダウンロード、</a:t>
            </a:r>
            <a:r>
              <a:rPr kumimoji="1" lang="en-US" altLang="ja-JP" dirty="0"/>
              <a:t>C</a:t>
            </a:r>
            <a:r>
              <a:rPr kumimoji="1" lang="ja-JP" altLang="en-US" dirty="0"/>
              <a:t>ドライブのユーザー</a:t>
            </a:r>
            <a:r>
              <a:rPr kumimoji="1" lang="en-US" altLang="ja-JP" dirty="0"/>
              <a:t>/</a:t>
            </a:r>
            <a:r>
              <a:rPr kumimoji="1" lang="ja-JP" altLang="en-US" dirty="0"/>
              <a:t>ユーザー名にないかを探します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AA5D9-FD95-4897-A569-09F81691E62C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00965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595993" y="547007"/>
            <a:ext cx="4273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ドキュメントのファイルが見つからない（</a:t>
            </a:r>
            <a:r>
              <a:rPr kumimoji="1" lang="en-US" altLang="ja-JP" dirty="0">
                <a:solidFill>
                  <a:srgbClr val="FF0000"/>
                </a:solidFill>
              </a:rPr>
              <a:t>2</a:t>
            </a:r>
            <a:r>
              <a:rPr kumimoji="1" lang="ja-JP" altLang="en-US" dirty="0">
                <a:solidFill>
                  <a:srgbClr val="FF0000"/>
                </a:solidFill>
              </a:rPr>
              <a:t>）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919960" y="984458"/>
            <a:ext cx="7899920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kumimoji="1" lang="ja-JP" altLang="en-US" dirty="0"/>
              <a:t>ファイルを作成したのが本日以前の場合</a:t>
            </a:r>
            <a:br>
              <a:rPr kumimoji="1" lang="ja-JP" altLang="en-US" dirty="0"/>
            </a:br>
            <a:r>
              <a:rPr kumimoji="1" lang="ja-JP" altLang="en-US" dirty="0"/>
              <a:t>ドキュメント、デスクトップ、ダウンロードであれば、バックアップされています。</a:t>
            </a:r>
          </a:p>
          <a:p>
            <a:pPr marL="800100" lvl="1" indent="-342900">
              <a:buAutoNum type="arabicPeriod"/>
            </a:pPr>
            <a:r>
              <a:rPr kumimoji="1" lang="ja-JP" altLang="en-US" dirty="0"/>
              <a:t>バックアップを探してみます。</a:t>
            </a:r>
          </a:p>
          <a:p>
            <a:pPr marL="800100" lvl="1" indent="-342900">
              <a:buAutoNum type="arabicPeriod"/>
            </a:pPr>
            <a:r>
              <a:rPr kumimoji="1" lang="ja-JP" altLang="en-US" dirty="0"/>
              <a:t>スタートから</a:t>
            </a:r>
            <a:r>
              <a:rPr kumimoji="1" lang="en-US" altLang="ja-JP" dirty="0"/>
              <a:t>PC</a:t>
            </a:r>
            <a:endParaRPr kumimoji="1" lang="ja-JP" altLang="en-US" dirty="0"/>
          </a:p>
          <a:p>
            <a:pPr marL="800100" lvl="1" indent="-342900">
              <a:buAutoNum type="arabicPeriod"/>
            </a:pPr>
            <a:r>
              <a:rPr kumimoji="1" lang="ja-JP" altLang="en-US" dirty="0"/>
              <a:t>外付け</a:t>
            </a:r>
            <a:r>
              <a:rPr kumimoji="1" lang="en-US" altLang="ja-JP" dirty="0"/>
              <a:t>HD</a:t>
            </a:r>
            <a:r>
              <a:rPr kumimoji="1" lang="ja-JP" altLang="en-US" dirty="0"/>
              <a:t>を選択して開きます</a:t>
            </a:r>
          </a:p>
          <a:p>
            <a:pPr marL="800100" lvl="1" indent="-342900">
              <a:buAutoNum type="arabicPeriod"/>
            </a:pPr>
            <a:r>
              <a:rPr kumimoji="1" lang="en-US" altLang="ja-JP" dirty="0"/>
              <a:t>NewPC10</a:t>
            </a:r>
            <a:r>
              <a:rPr kumimoji="1" lang="ja-JP" altLang="en-US" dirty="0"/>
              <a:t>を選択して開きます</a:t>
            </a:r>
          </a:p>
          <a:p>
            <a:pPr marL="800100" lvl="1" indent="-342900">
              <a:buAutoNum type="arabicPeriod"/>
            </a:pPr>
            <a:r>
              <a:rPr kumimoji="1" lang="en-US" altLang="ja-JP" dirty="0"/>
              <a:t>Documents</a:t>
            </a:r>
            <a:r>
              <a:rPr kumimoji="1" lang="ja-JP" altLang="en-US" dirty="0"/>
              <a:t>を選択して開きます</a:t>
            </a:r>
          </a:p>
          <a:p>
            <a:pPr marL="800100" lvl="1" indent="-342900">
              <a:buAutoNum type="arabicPeriod"/>
            </a:pPr>
            <a:r>
              <a:rPr kumimoji="1" lang="ja-JP" altLang="en-US" dirty="0"/>
              <a:t>前ページと同様に更新日または名前で並べ替えて探します</a:t>
            </a:r>
          </a:p>
          <a:p>
            <a:pPr marL="800100" lvl="1" indent="-342900">
              <a:buAutoNum type="arabicPeriod"/>
            </a:pPr>
            <a:r>
              <a:rPr kumimoji="1" lang="ja-JP" altLang="en-US" dirty="0"/>
              <a:t>目で探すのが難しい場合は、検索してみます</a:t>
            </a:r>
          </a:p>
          <a:p>
            <a:pPr marL="342900" indent="-342900">
              <a:buAutoNum type="arabicPeriod"/>
            </a:pPr>
            <a:r>
              <a:rPr kumimoji="1" lang="ja-JP" altLang="en-US" dirty="0"/>
              <a:t>ファイルを作成したのが本日の場合</a:t>
            </a:r>
            <a:br>
              <a:rPr lang="ja-JP" altLang="en-US" dirty="0"/>
            </a:br>
            <a:r>
              <a:rPr lang="ja-JP" altLang="en-US" dirty="0"/>
              <a:t>この場合は、ファイル履歴を使うと復活できる可能性があります。</a:t>
            </a:r>
            <a:br>
              <a:rPr lang="ja-JP" altLang="en-US" dirty="0"/>
            </a:br>
            <a:r>
              <a:rPr lang="ja-JP" altLang="en-US" dirty="0"/>
              <a:t>次ページで解説します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95993" y="4630666"/>
            <a:ext cx="41248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バックアップにファイルが見つかった場合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257299" y="5091093"/>
            <a:ext cx="950131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開いて内容を確認し、探していたものであれば、まず、名前を付けて保存します。</a:t>
            </a:r>
          </a:p>
          <a:p>
            <a:r>
              <a:rPr kumimoji="1" lang="ja-JP" altLang="en-US" dirty="0"/>
              <a:t>上書き保存ではなく、</a:t>
            </a:r>
            <a:r>
              <a:rPr kumimoji="1" lang="ja-JP" altLang="en-US" dirty="0">
                <a:solidFill>
                  <a:srgbClr val="FF0000"/>
                </a:solidFill>
              </a:rPr>
              <a:t>必ず、名前を付けて保存、から</a:t>
            </a:r>
            <a:r>
              <a:rPr kumimoji="1" lang="en-US" altLang="ja-JP" dirty="0">
                <a:solidFill>
                  <a:srgbClr val="FF0000"/>
                </a:solidFill>
              </a:rPr>
              <a:t>C</a:t>
            </a:r>
            <a:r>
              <a:rPr kumimoji="1" lang="ja-JP" altLang="en-US" dirty="0">
                <a:solidFill>
                  <a:srgbClr val="FF0000"/>
                </a:solidFill>
              </a:rPr>
              <a:t>ドライブのドキュメントに保存</a:t>
            </a:r>
            <a:r>
              <a:rPr kumimoji="1" lang="ja-JP" altLang="en-US" dirty="0"/>
              <a:t>してください。</a:t>
            </a:r>
          </a:p>
          <a:p>
            <a:r>
              <a:rPr kumimoji="1" lang="ja-JP" altLang="en-US" dirty="0"/>
              <a:t>でないと、開いた場所に保存してしまいます。</a:t>
            </a:r>
          </a:p>
          <a:p>
            <a:r>
              <a:rPr kumimoji="1" lang="ja-JP" altLang="en-US" dirty="0"/>
              <a:t>その後に編集するなり、印刷なりの作業に移ってください。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AA5D9-FD95-4897-A569-09F81691E62C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5256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734786" y="555171"/>
            <a:ext cx="41569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ドキュメントのファイルが見つからない（</a:t>
            </a:r>
            <a:r>
              <a:rPr kumimoji="1" lang="en-US" altLang="ja-JP" dirty="0">
                <a:solidFill>
                  <a:srgbClr val="FF0000"/>
                </a:solidFill>
              </a:rPr>
              <a:t>3</a:t>
            </a:r>
            <a:r>
              <a:rPr kumimoji="1" lang="ja-JP" altLang="en-US" dirty="0">
                <a:solidFill>
                  <a:srgbClr val="FF0000"/>
                </a:solidFill>
              </a:rPr>
              <a:t>）</a:t>
            </a:r>
          </a:p>
          <a:p>
            <a:r>
              <a:rPr kumimoji="1" lang="ja-JP" altLang="en-US" dirty="0">
                <a:solidFill>
                  <a:srgbClr val="FF0000"/>
                </a:solidFill>
              </a:rPr>
              <a:t>ファイル履歴から探す方法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4786" y="1119859"/>
            <a:ext cx="10011074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kumimoji="1" lang="ja-JP" altLang="en-US" dirty="0"/>
              <a:t>スタートからコントロールパネル</a:t>
            </a:r>
          </a:p>
          <a:p>
            <a:pPr marL="342900" indent="-342900">
              <a:buAutoNum type="arabicPeriod"/>
            </a:pPr>
            <a:r>
              <a:rPr kumimoji="1" lang="ja-JP" altLang="en-US" dirty="0"/>
              <a:t>ファイル履歴⇒個人用ファイルの復元を選択</a:t>
            </a:r>
          </a:p>
          <a:p>
            <a:pPr marL="342900" indent="-342900">
              <a:buAutoNum type="arabicPeriod"/>
            </a:pPr>
            <a:r>
              <a:rPr kumimoji="1" lang="ja-JP" altLang="en-US" dirty="0"/>
              <a:t>下図のような画面が現れるのでドキュメントを選択して開きます</a:t>
            </a:r>
          </a:p>
          <a:p>
            <a:pPr marL="342900" indent="-342900">
              <a:buAutoNum type="arabicPeriod"/>
            </a:pPr>
            <a:r>
              <a:rPr kumimoji="1" lang="ja-JP" altLang="en-US" dirty="0"/>
              <a:t>一覧が表示されますので、目で探すか、検索欄を利用して探します</a:t>
            </a:r>
          </a:p>
          <a:p>
            <a:pPr marL="342900" indent="-342900">
              <a:buAutoNum type="arabicPeriod"/>
            </a:pPr>
            <a:r>
              <a:rPr kumimoji="1" lang="ja-JP" altLang="en-US" dirty="0"/>
              <a:t>上部にファイル履歴が取得された日付時刻が表示されています</a:t>
            </a:r>
          </a:p>
          <a:p>
            <a:pPr marL="342900" indent="-342900">
              <a:buAutoNum type="arabicPeriod"/>
            </a:pPr>
            <a:r>
              <a:rPr kumimoji="1" lang="ja-JP" altLang="en-US" dirty="0"/>
              <a:t>ない場合は、下部の｜← のアイコンをクリックして前のバーションを表示させます</a:t>
            </a:r>
          </a:p>
          <a:p>
            <a:pPr marL="342900" indent="-342900">
              <a:buAutoNum type="arabicPeriod"/>
            </a:pPr>
            <a:r>
              <a:rPr kumimoji="1" lang="ja-JP" altLang="en-US" dirty="0"/>
              <a:t>日付時刻は、前のものよりも古いものになるはずです。</a:t>
            </a:r>
          </a:p>
          <a:p>
            <a:pPr marL="342900" indent="-342900">
              <a:buAutoNum type="arabicPeriod"/>
            </a:pPr>
            <a:r>
              <a:rPr kumimoji="1" lang="ja-JP" altLang="en-US" dirty="0"/>
              <a:t>同様に目又は検索して探します</a:t>
            </a:r>
          </a:p>
          <a:p>
            <a:pPr marL="342900" indent="-342900">
              <a:buAutoNum type="arabicPeriod"/>
            </a:pPr>
            <a:r>
              <a:rPr kumimoji="1" lang="ja-JP" altLang="en-US" dirty="0"/>
              <a:t>ない場合は、さらに</a:t>
            </a:r>
            <a:r>
              <a:rPr lang="ja-JP" altLang="en-US" dirty="0"/>
              <a:t>下部の｜← のアイコンをクリックして前に、戻る場合は、→｜アイコンで戻ります</a:t>
            </a:r>
          </a:p>
          <a:p>
            <a:pPr marL="342900" indent="-342900">
              <a:buAutoNum type="arabicPeriod"/>
            </a:pPr>
            <a:r>
              <a:rPr kumimoji="1" lang="ja-JP" altLang="en-US" dirty="0"/>
              <a:t>見つかった場合は、選択して、下部の緑丸印の中に左巻きの矢印をクリックして</a:t>
            </a:r>
            <a:br>
              <a:rPr kumimoji="1" lang="ja-JP" altLang="en-US" dirty="0"/>
            </a:br>
            <a:r>
              <a:rPr kumimoji="1" lang="ja-JP" altLang="en-US" dirty="0"/>
              <a:t>元の場所に復元します。同名のファイルがある場合は、置き換えるか、スキップ、キャンセルします</a:t>
            </a:r>
            <a:br>
              <a:rPr kumimoji="1" lang="ja-JP" altLang="en-US" dirty="0"/>
            </a:br>
            <a:r>
              <a:rPr kumimoji="1" lang="ja-JP" altLang="en-US" dirty="0"/>
              <a:t>その日付時刻の状態に戻りますので、最新でない場合があることに注意してください。</a:t>
            </a:r>
            <a:br>
              <a:rPr lang="ja-JP" altLang="en-US" dirty="0"/>
            </a:br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14" b="11170"/>
          <a:stretch/>
        </p:blipFill>
        <p:spPr>
          <a:xfrm>
            <a:off x="874038" y="4506842"/>
            <a:ext cx="7600269" cy="1519886"/>
          </a:xfrm>
          <a:prstGeom prst="rect">
            <a:avLst/>
          </a:prstGeom>
        </p:spPr>
      </p:pic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AA5D9-FD95-4897-A569-09F81691E62C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4442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15141" y="473826"/>
            <a:ext cx="2209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PC</a:t>
            </a:r>
            <a:r>
              <a:rPr kumimoji="1" lang="ja-JP" altLang="en-US" dirty="0">
                <a:solidFill>
                  <a:srgbClr val="FF0000"/>
                </a:solidFill>
              </a:rPr>
              <a:t>の画面が黒いまま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89215" y="1055716"/>
            <a:ext cx="766427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ja-JP" altLang="en-US" dirty="0"/>
              <a:t>本体の電源ランプが点灯していない場合</a:t>
            </a:r>
          </a:p>
          <a:p>
            <a:pPr marL="800100" lvl="1" indent="-342900">
              <a:buAutoNum type="arabicPeriod"/>
            </a:pPr>
            <a:r>
              <a:rPr kumimoji="1" lang="ja-JP" altLang="en-US" dirty="0"/>
              <a:t>電源のコンセントが差し込まれていることを確認してください。</a:t>
            </a:r>
          </a:p>
          <a:p>
            <a:pPr marL="800100" lvl="1" indent="-342900">
              <a:buAutoNum type="arabicPeriod"/>
            </a:pPr>
            <a:r>
              <a:rPr kumimoji="1" lang="ja-JP" altLang="en-US" dirty="0"/>
              <a:t>本体側のケーブルが外れかかっていないかを確認してください。</a:t>
            </a:r>
          </a:p>
          <a:p>
            <a:pPr marL="800100" lvl="1" indent="-342900">
              <a:buAutoNum type="arabicPeriod"/>
            </a:pPr>
            <a:r>
              <a:rPr kumimoji="1" lang="ja-JP" altLang="en-US" dirty="0"/>
              <a:t>本体の電源スイッチを押してください。</a:t>
            </a:r>
          </a:p>
          <a:p>
            <a:pPr marL="342900" indent="-342900">
              <a:buAutoNum type="arabicPeriod"/>
            </a:pPr>
            <a:r>
              <a:rPr lang="ja-JP" altLang="en-US" dirty="0"/>
              <a:t>点灯している場合</a:t>
            </a:r>
          </a:p>
          <a:p>
            <a:pPr marL="800100" lvl="1" indent="-342900">
              <a:buAutoNum type="arabicPeriod"/>
            </a:pPr>
            <a:r>
              <a:rPr lang="ja-JP" altLang="en-US" dirty="0"/>
              <a:t>ディスプレイの電源スイッチを押して見てください。</a:t>
            </a:r>
          </a:p>
          <a:p>
            <a:pPr marL="800100" lvl="1" indent="-342900">
              <a:buAutoNum type="arabicPeriod"/>
            </a:pPr>
            <a:r>
              <a:rPr lang="ja-JP" altLang="en-US" dirty="0"/>
              <a:t>ディスプレイの電源のコンセントを確認してみてください。</a:t>
            </a:r>
          </a:p>
          <a:p>
            <a:pPr marL="800100" lvl="1" indent="-342900">
              <a:buAutoNum type="arabicPeriod"/>
            </a:pPr>
            <a:r>
              <a:rPr lang="ja-JP" altLang="en-US" dirty="0"/>
              <a:t>マウスを左右に動かして、画面が表示されないかを確認してください。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15141" y="3576598"/>
            <a:ext cx="6351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PC</a:t>
            </a:r>
            <a:r>
              <a:rPr kumimoji="1" lang="ja-JP" altLang="en-US" dirty="0">
                <a:solidFill>
                  <a:srgbClr val="FF0000"/>
                </a:solidFill>
              </a:rPr>
              <a:t>が起動途中で何も表示されずに長く停まっているように見える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22218" y="4114800"/>
            <a:ext cx="928215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kumimoji="1" lang="ja-JP" altLang="en-US" dirty="0"/>
              <a:t>毎月第</a:t>
            </a:r>
            <a:r>
              <a:rPr kumimoji="1" lang="en-US" altLang="ja-JP" dirty="0"/>
              <a:t>2</a:t>
            </a:r>
            <a:r>
              <a:rPr kumimoji="1" lang="ja-JP" altLang="en-US" dirty="0"/>
              <a:t>水曜日以降に最初に利用したとき</a:t>
            </a:r>
          </a:p>
          <a:p>
            <a:pPr marL="800100" lvl="1" indent="-342900">
              <a:buAutoNum type="arabicPeriod"/>
            </a:pPr>
            <a:r>
              <a:rPr kumimoji="1" lang="en-US" altLang="ja-JP" dirty="0"/>
              <a:t>Windows</a:t>
            </a:r>
            <a:r>
              <a:rPr kumimoji="1" lang="ja-JP" altLang="en-US" dirty="0"/>
              <a:t> </a:t>
            </a:r>
            <a:r>
              <a:rPr kumimoji="1" lang="en-US" altLang="ja-JP" dirty="0"/>
              <a:t>Update</a:t>
            </a:r>
            <a:r>
              <a:rPr kumimoji="1" lang="ja-JP" altLang="en-US" dirty="0"/>
              <a:t>の途中の可能性があるので、そのまま、</a:t>
            </a:r>
            <a:r>
              <a:rPr kumimoji="1" lang="en-US" altLang="ja-JP" dirty="0"/>
              <a:t>30</a:t>
            </a:r>
            <a:r>
              <a:rPr kumimoji="1" lang="ja-JP" altLang="en-US" dirty="0"/>
              <a:t>分ほど放置して様子を見る</a:t>
            </a:r>
          </a:p>
          <a:p>
            <a:pPr marL="1257300" lvl="2" indent="-342900">
              <a:buAutoNum type="arabicPeriod"/>
            </a:pPr>
            <a:r>
              <a:rPr kumimoji="1" lang="ja-JP" altLang="en-US" dirty="0"/>
              <a:t>変化がない場合は、電源ボタンを</a:t>
            </a:r>
            <a:r>
              <a:rPr kumimoji="1" lang="en-US" altLang="ja-JP" dirty="0"/>
              <a:t>5</a:t>
            </a:r>
            <a:r>
              <a:rPr kumimoji="1" lang="ja-JP" altLang="en-US" dirty="0"/>
              <a:t>秒ほど長押しして切断する</a:t>
            </a:r>
          </a:p>
          <a:p>
            <a:pPr marL="1257300" lvl="2" indent="-342900">
              <a:buAutoNum type="arabicPeriod"/>
            </a:pPr>
            <a:r>
              <a:rPr kumimoji="1" lang="en-US" altLang="ja-JP" dirty="0"/>
              <a:t>1</a:t>
            </a:r>
            <a:r>
              <a:rPr kumimoji="1" lang="ja-JP" altLang="en-US" dirty="0"/>
              <a:t>分ほどおいて、再度、電源を入れて様子を見る</a:t>
            </a:r>
          </a:p>
          <a:p>
            <a:pPr marL="342900" indent="-342900">
              <a:buAutoNum type="arabicPeriod"/>
            </a:pPr>
            <a:r>
              <a:rPr kumimoji="1" lang="en-US" altLang="ja-JP" dirty="0"/>
              <a:t>Windows</a:t>
            </a:r>
            <a:r>
              <a:rPr kumimoji="1" lang="ja-JP" altLang="en-US" dirty="0"/>
              <a:t>の更新以外</a:t>
            </a:r>
          </a:p>
          <a:p>
            <a:pPr marL="800100" lvl="1" indent="-342900">
              <a:buAutoNum type="arabicPeriod"/>
            </a:pPr>
            <a:r>
              <a:rPr kumimoji="1" lang="en-US" altLang="ja-JP" dirty="0"/>
              <a:t>USB</a:t>
            </a:r>
            <a:r>
              <a:rPr kumimoji="1" lang="ja-JP" altLang="en-US" dirty="0"/>
              <a:t>メモリーに作成してある回復ドライブを利用する</a:t>
            </a:r>
            <a:br>
              <a:rPr kumimoji="1" lang="ja-JP" altLang="en-US" dirty="0"/>
            </a:br>
            <a:r>
              <a:rPr kumimoji="1" lang="ja-JP" altLang="en-US" dirty="0"/>
              <a:t>複雑な方法なので、詳しい方にサポートしてもらってください。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AA5D9-FD95-4897-A569-09F81691E62C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2125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832905" y="515983"/>
            <a:ext cx="1936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HP</a:t>
            </a:r>
            <a:r>
              <a:rPr kumimoji="1" lang="ja-JP" altLang="en-US" dirty="0">
                <a:solidFill>
                  <a:srgbClr val="FF0000"/>
                </a:solidFill>
              </a:rPr>
              <a:t>を閲覧できない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989214" y="1014153"/>
            <a:ext cx="9918100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kumimoji="1" lang="ja-JP" altLang="en-US" dirty="0"/>
              <a:t>タスクバーのネットワークアイコンにマウスの矢印を合わせインターネットに接続できないと出る</a:t>
            </a:r>
          </a:p>
          <a:p>
            <a:pPr marL="800100" lvl="1" indent="-342900">
              <a:buAutoNum type="arabicPeriod"/>
            </a:pPr>
            <a:r>
              <a:rPr kumimoji="1" lang="ja-JP" altLang="en-US" dirty="0"/>
              <a:t>ルーターの電源が入っていることを確認する</a:t>
            </a:r>
          </a:p>
          <a:p>
            <a:pPr marL="800100" lvl="1" indent="-342900">
              <a:buAutoNum type="arabicPeriod"/>
            </a:pPr>
            <a:r>
              <a:rPr kumimoji="1" lang="ja-JP" altLang="en-US" dirty="0"/>
              <a:t>ルーターの電源コンセントを抜いてから、</a:t>
            </a:r>
            <a:r>
              <a:rPr kumimoji="1" lang="en-US" altLang="ja-JP" dirty="0"/>
              <a:t>30</a:t>
            </a:r>
            <a:r>
              <a:rPr kumimoji="1" lang="ja-JP" altLang="en-US" dirty="0"/>
              <a:t>秒ほど待って、再度、つなぐ</a:t>
            </a:r>
          </a:p>
          <a:p>
            <a:pPr marL="800100" lvl="1" indent="-342900">
              <a:buAutoNum type="arabicPeriod"/>
            </a:pPr>
            <a:r>
              <a:rPr kumimoji="1" lang="ja-JP" altLang="en-US" dirty="0"/>
              <a:t>ルーターのランプの異常（点滅や赤や橙色）の有無を確認</a:t>
            </a:r>
          </a:p>
          <a:p>
            <a:pPr marL="800100" lvl="1" indent="-342900">
              <a:buAutoNum type="arabicPeriod"/>
            </a:pPr>
            <a:r>
              <a:rPr kumimoji="1" lang="en-US" altLang="ja-JP" dirty="0"/>
              <a:t>PC</a:t>
            </a:r>
            <a:r>
              <a:rPr kumimoji="1" lang="ja-JP" altLang="en-US" dirty="0"/>
              <a:t>のスタート⇒電源⇒再起動してみる</a:t>
            </a:r>
          </a:p>
          <a:p>
            <a:pPr marL="800100" lvl="1" indent="-342900">
              <a:buAutoNum type="arabicPeriod"/>
            </a:pPr>
            <a:r>
              <a:rPr kumimoji="1" lang="ja-JP" altLang="en-US" dirty="0"/>
              <a:t>電話が発信できない（例：時報＝</a:t>
            </a:r>
            <a:r>
              <a:rPr kumimoji="1" lang="en-US" altLang="ja-JP" dirty="0"/>
              <a:t>117</a:t>
            </a:r>
            <a:r>
              <a:rPr kumimoji="1" lang="ja-JP" altLang="en-US" dirty="0"/>
              <a:t>番でテスト）</a:t>
            </a:r>
          </a:p>
          <a:p>
            <a:pPr marL="1257300" lvl="2" indent="-342900">
              <a:buAutoNum type="arabicPeriod"/>
            </a:pPr>
            <a:r>
              <a:rPr kumimoji="1" lang="ja-JP" altLang="en-US" dirty="0"/>
              <a:t>ルーターの異常、電話局と自室まで、電話室から自宅までのいずれかに原因</a:t>
            </a:r>
          </a:p>
          <a:p>
            <a:pPr marL="1714500" lvl="3" indent="-342900">
              <a:buAutoNum type="arabicPeriod"/>
            </a:pPr>
            <a:r>
              <a:rPr kumimoji="1" lang="ja-JP" altLang="en-US" dirty="0"/>
              <a:t>時間をおいて、再度、試してみる</a:t>
            </a:r>
          </a:p>
          <a:p>
            <a:pPr marL="1257300" lvl="2" indent="-342900">
              <a:buAutoNum type="arabicPeriod"/>
            </a:pPr>
            <a:r>
              <a:rPr kumimoji="1" lang="ja-JP" altLang="en-US" dirty="0"/>
              <a:t>テレビニュース等でインターネットに大規模な障害が発生していないかを確認</a:t>
            </a:r>
          </a:p>
          <a:p>
            <a:pPr marL="800100" lvl="1" indent="-342900">
              <a:buAutoNum type="arabicPeriod"/>
            </a:pPr>
            <a:r>
              <a:rPr kumimoji="1" lang="ja-JP" altLang="en-US" dirty="0"/>
              <a:t>電話は発信できる</a:t>
            </a:r>
          </a:p>
          <a:p>
            <a:pPr marL="1257300" lvl="2" indent="-342900">
              <a:buFontTx/>
              <a:buAutoNum type="arabicPeriod"/>
            </a:pPr>
            <a:r>
              <a:rPr lang="ja-JP" altLang="en-US" dirty="0"/>
              <a:t>テレビニュース等でインターネットに大規模な障害が発生していないかを確認</a:t>
            </a:r>
          </a:p>
          <a:p>
            <a:pPr marL="1257300" lvl="2" indent="-342900">
              <a:buAutoNum type="arabicPeriod"/>
            </a:pPr>
            <a:r>
              <a:rPr kumimoji="1" lang="ja-JP" altLang="en-US" dirty="0"/>
              <a:t>知り合いに依頼して、利用プロバイダーの</a:t>
            </a:r>
            <a:r>
              <a:rPr kumimoji="1" lang="en-US" altLang="ja-JP" dirty="0"/>
              <a:t>HP</a:t>
            </a:r>
            <a:r>
              <a:rPr kumimoji="1" lang="ja-JP" altLang="en-US" dirty="0"/>
              <a:t>が閲覧できるかを確認</a:t>
            </a:r>
          </a:p>
          <a:p>
            <a:pPr marL="1714500" lvl="3" indent="-342900">
              <a:buAutoNum type="arabicPeriod"/>
            </a:pPr>
            <a:r>
              <a:rPr kumimoji="1" lang="ja-JP" altLang="en-US" dirty="0"/>
              <a:t>利用プロバイダーのみに障害が発生しているときは、待つしかありません</a:t>
            </a:r>
          </a:p>
          <a:p>
            <a:pPr marL="1714500" lvl="3" indent="-342900">
              <a:buAutoNum type="arabicPeriod"/>
            </a:pPr>
            <a:endParaRPr kumimoji="1" lang="ja-JP" altLang="en-US" dirty="0"/>
          </a:p>
          <a:p>
            <a:pPr marL="342900" indent="-342900">
              <a:buAutoNum type="arabicPeriod"/>
            </a:pPr>
            <a:r>
              <a:rPr kumimoji="1" lang="ja-JP" altLang="en-US" dirty="0"/>
              <a:t>ネットワークアイコンでインターネットに接続と出る場合</a:t>
            </a:r>
          </a:p>
          <a:p>
            <a:pPr marL="800100" lvl="1" indent="-342900">
              <a:buAutoNum type="arabicPeriod"/>
            </a:pPr>
            <a:r>
              <a:rPr kumimoji="1" lang="en-US" altLang="ja-JP" dirty="0"/>
              <a:t>Edge</a:t>
            </a:r>
            <a:r>
              <a:rPr kumimoji="1" lang="ja-JP" altLang="en-US" dirty="0"/>
              <a:t>を閉じて、再度、起動してみる</a:t>
            </a:r>
          </a:p>
          <a:p>
            <a:pPr marL="800100" lvl="1" indent="-342900">
              <a:buAutoNum type="arabicPeriod"/>
            </a:pPr>
            <a:r>
              <a:rPr kumimoji="1" lang="ja-JP" altLang="en-US" dirty="0"/>
              <a:t>お気に入りの中で他のサイトをクリックして</a:t>
            </a:r>
            <a:r>
              <a:rPr kumimoji="1" lang="en-US" altLang="ja-JP" dirty="0"/>
              <a:t>HP</a:t>
            </a:r>
            <a:r>
              <a:rPr kumimoji="1" lang="ja-JP" altLang="en-US" dirty="0"/>
              <a:t>が出るかを確認する</a:t>
            </a:r>
          </a:p>
          <a:p>
            <a:pPr marL="800100" lvl="1" indent="-342900">
              <a:buAutoNum type="arabicPeriod"/>
            </a:pPr>
            <a:r>
              <a:rPr kumimoji="1" lang="ja-JP" altLang="en-US" dirty="0"/>
              <a:t>メールの送受信ができるかどうかを確認する</a:t>
            </a:r>
          </a:p>
          <a:p>
            <a:pPr marL="800100" lvl="1" indent="-342900">
              <a:buAutoNum type="arabicPeriod"/>
            </a:pPr>
            <a:r>
              <a:rPr kumimoji="1" lang="ja-JP" altLang="en-US" dirty="0"/>
              <a:t>ウイルス対策ソフトを手動更新する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AA5D9-FD95-4897-A569-09F81691E62C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4303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665019" y="556953"/>
            <a:ext cx="5041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Edge</a:t>
            </a:r>
            <a:r>
              <a:rPr kumimoji="1" lang="ja-JP" altLang="en-US" dirty="0">
                <a:solidFill>
                  <a:srgbClr val="FF0000"/>
                </a:solidFill>
              </a:rPr>
              <a:t>の起動ページが</a:t>
            </a:r>
            <a:r>
              <a:rPr kumimoji="1" lang="en-US" altLang="ja-JP" dirty="0">
                <a:solidFill>
                  <a:srgbClr val="FF0000"/>
                </a:solidFill>
              </a:rPr>
              <a:t>Google</a:t>
            </a:r>
            <a:r>
              <a:rPr kumimoji="1" lang="ja-JP" altLang="en-US" dirty="0">
                <a:solidFill>
                  <a:srgbClr val="FF0000"/>
                </a:solidFill>
              </a:rPr>
              <a:t>ではなくなってしまった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65019" y="1039090"/>
            <a:ext cx="790312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kumimoji="1" lang="en-US" altLang="ja-JP" dirty="0"/>
              <a:t>Edge</a:t>
            </a:r>
            <a:r>
              <a:rPr kumimoji="1" lang="ja-JP" altLang="en-US" dirty="0"/>
              <a:t>を起動して、アドレスバーに</a:t>
            </a:r>
            <a:r>
              <a:rPr kumimoji="1" lang="en-US" altLang="ja-JP" dirty="0"/>
              <a:t>google</a:t>
            </a:r>
            <a:r>
              <a:rPr kumimoji="1" lang="ja-JP" altLang="en-US" dirty="0"/>
              <a:t>と入力して</a:t>
            </a:r>
            <a:r>
              <a:rPr kumimoji="1" lang="en-US" altLang="ja-JP" dirty="0"/>
              <a:t>Enter</a:t>
            </a:r>
            <a:r>
              <a:rPr kumimoji="1" lang="ja-JP" altLang="en-US" dirty="0"/>
              <a:t>キーを押す</a:t>
            </a:r>
          </a:p>
          <a:p>
            <a:pPr marL="342900" indent="-342900">
              <a:buAutoNum type="arabicPeriod"/>
            </a:pPr>
            <a:r>
              <a:rPr kumimoji="1" lang="en-US" altLang="ja-JP" dirty="0"/>
              <a:t>Google</a:t>
            </a:r>
            <a:r>
              <a:rPr kumimoji="1" lang="ja-JP" altLang="en-US" dirty="0"/>
              <a:t>のトップページが表示されます。</a:t>
            </a:r>
          </a:p>
          <a:p>
            <a:pPr marL="342900" indent="-342900">
              <a:buFontTx/>
              <a:buAutoNum type="arabicPeriod"/>
            </a:pPr>
            <a:r>
              <a:rPr lang="en-US" altLang="ja-JP" dirty="0"/>
              <a:t>https://www.google.co.jp </a:t>
            </a:r>
            <a:r>
              <a:rPr lang="ja-JP" altLang="en-US" dirty="0"/>
              <a:t>全体をドラッグして右クリックでコピーする</a:t>
            </a:r>
          </a:p>
          <a:p>
            <a:pPr marL="342900" indent="-342900">
              <a:buAutoNum type="arabicPeriod"/>
            </a:pPr>
            <a:r>
              <a:rPr kumimoji="1" lang="en-US" altLang="ja-JP" dirty="0"/>
              <a:t>Edge</a:t>
            </a:r>
            <a:r>
              <a:rPr kumimoji="1" lang="ja-JP" altLang="en-US" dirty="0"/>
              <a:t>の・・・をクリック</a:t>
            </a:r>
          </a:p>
          <a:p>
            <a:pPr marL="342900" indent="-342900">
              <a:buAutoNum type="arabicPeriod"/>
            </a:pPr>
            <a:r>
              <a:rPr kumimoji="1" lang="ja-JP" altLang="en-US" dirty="0"/>
              <a:t>設定をクリック</a:t>
            </a:r>
          </a:p>
          <a:p>
            <a:pPr marL="342900" indent="-342900">
              <a:buAutoNum type="arabicPeriod"/>
            </a:pPr>
            <a:r>
              <a:rPr kumimoji="1" lang="ja-JP" altLang="en-US" dirty="0"/>
              <a:t>全般の「起動時に開くページ」の下の↓から特定のページを選択</a:t>
            </a:r>
          </a:p>
          <a:p>
            <a:pPr marL="342900" indent="-342900">
              <a:buAutoNum type="arabicPeriod"/>
            </a:pPr>
            <a:r>
              <a:rPr kumimoji="1" lang="ja-JP" altLang="en-US" dirty="0"/>
              <a:t>下のアドレス欄にコピーしたアドレスを貼り付け</a:t>
            </a:r>
            <a:br>
              <a:rPr kumimoji="1" lang="ja-JP" altLang="en-US" dirty="0"/>
            </a:br>
            <a:r>
              <a:rPr kumimoji="1" lang="ja-JP" altLang="en-US" dirty="0"/>
              <a:t>すでに</a:t>
            </a:r>
            <a:r>
              <a:rPr kumimoji="1" lang="en-US" altLang="ja-JP" dirty="0"/>
              <a:t>Google</a:t>
            </a:r>
            <a:r>
              <a:rPr kumimoji="1" lang="ja-JP" altLang="en-US" dirty="0"/>
              <a:t>以外のアドレスがあるときは、ペンのアイコンをクリックして修正</a:t>
            </a:r>
          </a:p>
          <a:p>
            <a:pPr marL="342900" indent="-342900">
              <a:buAutoNum type="arabicPeriod"/>
            </a:pPr>
            <a:r>
              <a:rPr kumimoji="1" lang="en-US" altLang="ja-JP" dirty="0"/>
              <a:t>FD</a:t>
            </a:r>
            <a:r>
              <a:rPr kumimoji="1" lang="ja-JP" altLang="en-US" dirty="0"/>
              <a:t>のアイコンをクリックして保存する</a:t>
            </a:r>
          </a:p>
          <a:p>
            <a:pPr marL="342900" indent="-342900">
              <a:buAutoNum type="arabicPeriod"/>
            </a:pPr>
            <a:r>
              <a:rPr kumimoji="1" lang="en-US" altLang="ja-JP" dirty="0"/>
              <a:t>Edge</a:t>
            </a:r>
            <a:r>
              <a:rPr kumimoji="1" lang="ja-JP" altLang="en-US" dirty="0"/>
              <a:t>を閉じて、再度、開いて確認する</a:t>
            </a: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819" y="4480560"/>
            <a:ext cx="4267200" cy="1495425"/>
          </a:xfrm>
          <a:prstGeom prst="rect">
            <a:avLst/>
          </a:prstGeom>
        </p:spPr>
      </p:pic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AA5D9-FD95-4897-A569-09F81691E62C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6345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631768" y="467361"/>
            <a:ext cx="5647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Edge</a:t>
            </a:r>
            <a:r>
              <a:rPr kumimoji="1" lang="ja-JP" altLang="en-US" dirty="0">
                <a:solidFill>
                  <a:srgbClr val="FF0000"/>
                </a:solidFill>
              </a:rPr>
              <a:t>の「ホーム」ボタンを押しても</a:t>
            </a:r>
            <a:r>
              <a:rPr kumimoji="1" lang="en-US" altLang="ja-JP" dirty="0">
                <a:solidFill>
                  <a:srgbClr val="FF0000"/>
                </a:solidFill>
              </a:rPr>
              <a:t>Google</a:t>
            </a:r>
            <a:r>
              <a:rPr kumimoji="1" lang="ja-JP" altLang="en-US" dirty="0">
                <a:solidFill>
                  <a:srgbClr val="FF0000"/>
                </a:solidFill>
              </a:rPr>
              <a:t>が出なくなった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65019" y="1039090"/>
            <a:ext cx="9257150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ja-JP" dirty="0"/>
              <a:t>Edge</a:t>
            </a:r>
            <a:r>
              <a:rPr lang="ja-JP" altLang="en-US" dirty="0"/>
              <a:t>を起動して、アドレスバーに</a:t>
            </a:r>
            <a:r>
              <a:rPr lang="en-US" altLang="ja-JP" dirty="0"/>
              <a:t>google</a:t>
            </a:r>
            <a:r>
              <a:rPr lang="ja-JP" altLang="en-US" dirty="0"/>
              <a:t>と入力して</a:t>
            </a:r>
            <a:r>
              <a:rPr lang="en-US" altLang="ja-JP" dirty="0"/>
              <a:t>Enter</a:t>
            </a:r>
            <a:r>
              <a:rPr lang="ja-JP" altLang="en-US" dirty="0"/>
              <a:t>キーを押す</a:t>
            </a:r>
          </a:p>
          <a:p>
            <a:pPr marL="342900" indent="-342900">
              <a:buAutoNum type="arabicPeriod"/>
            </a:pPr>
            <a:r>
              <a:rPr lang="en-US" altLang="ja-JP" dirty="0"/>
              <a:t>Google</a:t>
            </a:r>
            <a:r>
              <a:rPr lang="ja-JP" altLang="en-US" dirty="0"/>
              <a:t>のトップページが表示される</a:t>
            </a:r>
          </a:p>
          <a:p>
            <a:pPr marL="342900" indent="-342900">
              <a:buFontTx/>
              <a:buAutoNum type="arabicPeriod"/>
            </a:pPr>
            <a:r>
              <a:rPr lang="en-US" altLang="ja-JP" dirty="0"/>
              <a:t>https://www.google.co.jp </a:t>
            </a:r>
            <a:r>
              <a:rPr lang="ja-JP" altLang="en-US" dirty="0"/>
              <a:t>全体をドラッグして右クリックでコピーする</a:t>
            </a:r>
          </a:p>
          <a:p>
            <a:pPr marL="342900" indent="-342900">
              <a:buAutoNum type="arabicPeriod"/>
            </a:pPr>
            <a:r>
              <a:rPr kumimoji="1" lang="en-US" altLang="ja-JP" dirty="0"/>
              <a:t>Edge</a:t>
            </a:r>
            <a:r>
              <a:rPr kumimoji="1" lang="ja-JP" altLang="en-US" dirty="0"/>
              <a:t>の・・・をクリック</a:t>
            </a:r>
          </a:p>
          <a:p>
            <a:pPr marL="342900" indent="-342900">
              <a:buAutoNum type="arabicPeriod"/>
            </a:pPr>
            <a:r>
              <a:rPr kumimoji="1" lang="ja-JP" altLang="en-US" dirty="0"/>
              <a:t>設定をクリック</a:t>
            </a:r>
          </a:p>
          <a:p>
            <a:pPr marL="342900" indent="-342900">
              <a:buAutoNum type="arabicPeriod"/>
            </a:pPr>
            <a:r>
              <a:rPr kumimoji="1" lang="ja-JP" altLang="en-US" dirty="0"/>
              <a:t>全般の「ホームページの設定」の下の↓から特定のページを選択</a:t>
            </a:r>
          </a:p>
          <a:p>
            <a:pPr marL="342900" indent="-342900">
              <a:buAutoNum type="arabicPeriod"/>
            </a:pPr>
            <a:r>
              <a:rPr kumimoji="1" lang="ja-JP" altLang="en-US" dirty="0"/>
              <a:t>下のアドレス欄にコピーしたアドレスを貼り付け</a:t>
            </a:r>
            <a:br>
              <a:rPr kumimoji="1" lang="ja-JP" altLang="en-US" dirty="0"/>
            </a:br>
            <a:r>
              <a:rPr kumimoji="1" lang="ja-JP" altLang="en-US" dirty="0"/>
              <a:t>すでに</a:t>
            </a:r>
            <a:r>
              <a:rPr kumimoji="1" lang="en-US" altLang="ja-JP" dirty="0"/>
              <a:t>Google</a:t>
            </a:r>
            <a:r>
              <a:rPr kumimoji="1" lang="ja-JP" altLang="en-US" dirty="0"/>
              <a:t>以外のアドレスがあるときは、ペンのアイコンをクリックして修正</a:t>
            </a:r>
          </a:p>
          <a:p>
            <a:pPr marL="342900" indent="-342900">
              <a:buAutoNum type="arabicPeriod"/>
            </a:pPr>
            <a:r>
              <a:rPr kumimoji="1" lang="en-US" altLang="ja-JP" dirty="0"/>
              <a:t>FD</a:t>
            </a:r>
            <a:r>
              <a:rPr kumimoji="1" lang="ja-JP" altLang="en-US" dirty="0"/>
              <a:t>のアイコンをクリックして保存する</a:t>
            </a:r>
          </a:p>
          <a:p>
            <a:pPr marL="342900" indent="-342900">
              <a:buAutoNum type="arabicPeriod"/>
            </a:pPr>
            <a:r>
              <a:rPr kumimoji="1" lang="en-US" altLang="ja-JP" dirty="0"/>
              <a:t>Edge</a:t>
            </a:r>
            <a:r>
              <a:rPr kumimoji="1" lang="ja-JP" altLang="en-US" dirty="0"/>
              <a:t>を閉じて、再度、開いて、</a:t>
            </a:r>
            <a:r>
              <a:rPr kumimoji="1" lang="en-US" altLang="ja-JP" dirty="0"/>
              <a:t>Google</a:t>
            </a:r>
            <a:r>
              <a:rPr kumimoji="1" lang="ja-JP" altLang="en-US" dirty="0"/>
              <a:t>以外の</a:t>
            </a:r>
            <a:r>
              <a:rPr kumimoji="1" lang="en-US" altLang="ja-JP" dirty="0"/>
              <a:t>HP</a:t>
            </a:r>
            <a:r>
              <a:rPr kumimoji="1" lang="ja-JP" altLang="en-US" dirty="0"/>
              <a:t>を開いた後にホームボタンを押して確認する</a:t>
            </a: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962" y="4380808"/>
            <a:ext cx="4010025" cy="1543050"/>
          </a:xfrm>
          <a:prstGeom prst="rect">
            <a:avLst/>
          </a:prstGeom>
        </p:spPr>
      </p:pic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AA5D9-FD95-4897-A569-09F81691E62C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149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644979" y="506185"/>
            <a:ext cx="1986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言語バーが出ない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098222" y="957158"/>
            <a:ext cx="808747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kumimoji="1" lang="ja-JP" altLang="en-US" dirty="0"/>
              <a:t>サインイン後、</a:t>
            </a:r>
            <a:r>
              <a:rPr kumimoji="1" lang="en-US" altLang="ja-JP" dirty="0"/>
              <a:t>1</a:t>
            </a:r>
            <a:r>
              <a:rPr kumimoji="1" lang="ja-JP" altLang="en-US" dirty="0"/>
              <a:t>分以上を経過しても、タスクバーに言語バーが出ない</a:t>
            </a:r>
          </a:p>
          <a:p>
            <a:pPr marL="342900" indent="-342900">
              <a:buAutoNum type="arabicPeriod"/>
            </a:pPr>
            <a:r>
              <a:rPr kumimoji="1" lang="ja-JP" altLang="en-US" dirty="0"/>
              <a:t>スタートボタンを押して、ユーザーをクリックして、サインアウトを選択</a:t>
            </a:r>
          </a:p>
          <a:p>
            <a:pPr marL="342900" indent="-342900">
              <a:buAutoNum type="arabicPeriod"/>
            </a:pPr>
            <a:r>
              <a:rPr kumimoji="1" lang="ja-JP" altLang="en-US" dirty="0"/>
              <a:t>ロック画面に戻るので、</a:t>
            </a:r>
            <a:r>
              <a:rPr kumimoji="1" lang="en-US" altLang="ja-JP" dirty="0"/>
              <a:t>Enter</a:t>
            </a:r>
            <a:r>
              <a:rPr kumimoji="1" lang="ja-JP" altLang="en-US" dirty="0"/>
              <a:t>またはマウスをクリックしてサインイン画面を出す</a:t>
            </a:r>
          </a:p>
          <a:p>
            <a:pPr marL="342900" indent="-342900">
              <a:buAutoNum type="arabicPeriod"/>
            </a:pPr>
            <a:r>
              <a:rPr kumimoji="1" lang="ja-JP" altLang="en-US" dirty="0"/>
              <a:t>再度、</a:t>
            </a:r>
            <a:r>
              <a:rPr kumimoji="1" lang="en-US" altLang="ja-JP" dirty="0"/>
              <a:t>PIN</a:t>
            </a:r>
            <a:r>
              <a:rPr kumimoji="1" lang="ja-JP" altLang="en-US" dirty="0"/>
              <a:t>を入力して、サインインする</a:t>
            </a:r>
          </a:p>
          <a:p>
            <a:pPr marL="342900" indent="-342900">
              <a:buAutoNum type="arabicPeriod"/>
            </a:pPr>
            <a:r>
              <a:rPr kumimoji="1" lang="en-US" altLang="ja-JP" dirty="0"/>
              <a:t>30</a:t>
            </a:r>
            <a:r>
              <a:rPr kumimoji="1" lang="ja-JP" altLang="en-US" dirty="0"/>
              <a:t>秒ほど待機する</a:t>
            </a:r>
          </a:p>
          <a:p>
            <a:pPr marL="342900" indent="-342900">
              <a:buAutoNum type="arabicPeriod"/>
            </a:pPr>
            <a:r>
              <a:rPr kumimoji="1" lang="ja-JP" altLang="en-US" dirty="0"/>
              <a:t>ほとんど、これで表示されるようになります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098222" y="2930977"/>
            <a:ext cx="79898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上記の手順を再度繰り返しても出ない場合</a:t>
            </a:r>
          </a:p>
          <a:p>
            <a:pPr marL="342900" indent="-342900">
              <a:buAutoNum type="arabicPeriod"/>
            </a:pPr>
            <a:r>
              <a:rPr kumimoji="1" lang="ja-JP" altLang="en-US" dirty="0"/>
              <a:t>スタートボタン⇒設定</a:t>
            </a:r>
          </a:p>
          <a:p>
            <a:pPr marL="342900" indent="-342900">
              <a:buAutoNum type="arabicPeriod"/>
            </a:pPr>
            <a:r>
              <a:rPr kumimoji="1" lang="ja-JP" altLang="en-US" dirty="0"/>
              <a:t>デバイス⇒入力</a:t>
            </a:r>
          </a:p>
          <a:p>
            <a:pPr marL="342900" indent="-342900">
              <a:buAutoNum type="arabicPeriod"/>
            </a:pPr>
            <a:r>
              <a:rPr kumimoji="1" lang="ja-JP" altLang="en-US" dirty="0"/>
              <a:t>キーボードの詳細設定</a:t>
            </a:r>
          </a:p>
          <a:p>
            <a:pPr marL="342900" indent="-342900">
              <a:buAutoNum type="arabicPeriod"/>
            </a:pPr>
            <a:r>
              <a:rPr kumimoji="1" lang="ja-JP" altLang="en-US" dirty="0"/>
              <a:t>「□使用可能な場合にデスクトップ言語バーを使用する」の□にレ点が付いていることを確認し、付いていない場合は、チェックする</a:t>
            </a:r>
          </a:p>
          <a:p>
            <a:pPr marL="342900" indent="-342900">
              <a:buAutoNum type="arabicPeriod"/>
            </a:pPr>
            <a:r>
              <a:rPr kumimoji="1" lang="ja-JP" altLang="en-US" dirty="0"/>
              <a:t>言語バーのオプション</a:t>
            </a:r>
            <a:br>
              <a:rPr kumimoji="1" lang="ja-JP" altLang="en-US" dirty="0"/>
            </a:br>
            <a:r>
              <a:rPr kumimoji="1" lang="ja-JP" altLang="en-US" dirty="0"/>
              <a:t>言語バータブのタスクバーに固定する、に○が付いていることを確認</a:t>
            </a:r>
            <a:br>
              <a:rPr kumimoji="1" lang="ja-JP" altLang="en-US" dirty="0"/>
            </a:br>
            <a:r>
              <a:rPr kumimoji="1" lang="ja-JP" altLang="en-US" dirty="0"/>
              <a:t>同様に言語バーアイコンをタスクバーで表示する、にレ点が付いて</a:t>
            </a:r>
            <a:br>
              <a:rPr kumimoji="1" lang="ja-JP" altLang="en-US" dirty="0"/>
            </a:br>
            <a:r>
              <a:rPr kumimoji="1" lang="ja-JP" altLang="en-US" dirty="0"/>
              <a:t>いることも確認し、ない場合は、いずれもチェックする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44979" y="957158"/>
            <a:ext cx="765293" cy="2888786"/>
          </a:xfrm>
          <a:prstGeom prst="rect">
            <a:avLst/>
          </a:prstGeom>
        </p:spPr>
      </p:pic>
      <p:cxnSp>
        <p:nvCxnSpPr>
          <p:cNvPr id="7" name="直線矢印コネクタ 6"/>
          <p:cNvCxnSpPr/>
          <p:nvPr/>
        </p:nvCxnSpPr>
        <p:spPr>
          <a:xfrm flipH="1">
            <a:off x="1216479" y="1428750"/>
            <a:ext cx="881743" cy="16328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/>
          <p:nvPr/>
        </p:nvCxnSpPr>
        <p:spPr>
          <a:xfrm flipH="1" flipV="1">
            <a:off x="1216479" y="2202551"/>
            <a:ext cx="881743" cy="1102030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AA5D9-FD95-4897-A569-09F81691E62C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1268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612321" y="579664"/>
            <a:ext cx="3082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デスクトップの背景を変えたい</a:t>
            </a:r>
          </a:p>
        </p:txBody>
      </p:sp>
      <p:sp>
        <p:nvSpPr>
          <p:cNvPr id="3" name="テキスト ボックス 2"/>
          <p:cNvSpPr txBox="1"/>
          <p:nvPr/>
        </p:nvSpPr>
        <p:spPr>
          <a:xfrm flipH="1">
            <a:off x="865414" y="1102471"/>
            <a:ext cx="59387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kumimoji="1" lang="ja-JP" altLang="en-US" dirty="0"/>
              <a:t>デスクトップの中心付近の何もないところを右クリック</a:t>
            </a:r>
          </a:p>
          <a:p>
            <a:pPr marL="342900" indent="-342900">
              <a:buAutoNum type="arabicPeriod"/>
            </a:pPr>
            <a:r>
              <a:rPr kumimoji="1" lang="ja-JP" altLang="en-US" dirty="0"/>
              <a:t>個人用設定をクリック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65414" y="1902278"/>
            <a:ext cx="423385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または、</a:t>
            </a:r>
          </a:p>
          <a:p>
            <a:pPr marL="342900" indent="-342900">
              <a:buAutoNum type="arabicPeriod"/>
            </a:pPr>
            <a:r>
              <a:rPr kumimoji="1" lang="ja-JP" altLang="en-US" dirty="0"/>
              <a:t>スタート⇒設定</a:t>
            </a:r>
          </a:p>
          <a:p>
            <a:pPr marL="342900" indent="-342900">
              <a:buAutoNum type="arabicPeriod"/>
            </a:pPr>
            <a:r>
              <a:rPr kumimoji="1" lang="ja-JP" altLang="en-US" dirty="0"/>
              <a:t>個人用設定</a:t>
            </a:r>
          </a:p>
          <a:p>
            <a:pPr marL="342900" indent="-342900">
              <a:buAutoNum type="arabicPeriod"/>
            </a:pPr>
            <a:r>
              <a:rPr kumimoji="1" lang="ja-JP" altLang="en-US" dirty="0"/>
              <a:t>背景</a:t>
            </a:r>
          </a:p>
          <a:p>
            <a:pPr marL="342900" indent="-342900">
              <a:buAutoNum type="arabicPeriod"/>
            </a:pPr>
            <a:r>
              <a:rPr kumimoji="1" lang="ja-JP" altLang="en-US" dirty="0"/>
              <a:t>参照ボタンをクリックして、ピクチャから</a:t>
            </a:r>
            <a:br>
              <a:rPr kumimoji="1" lang="ja-JP" altLang="en-US" dirty="0"/>
            </a:br>
            <a:r>
              <a:rPr kumimoji="1" lang="ja-JP" altLang="en-US" dirty="0"/>
              <a:t>画像を選択</a:t>
            </a:r>
          </a:p>
          <a:p>
            <a:pPr marL="342900" indent="-342900">
              <a:buAutoNum type="arabicPeriod"/>
            </a:pPr>
            <a:r>
              <a:rPr kumimoji="1" lang="ja-JP" altLang="en-US" dirty="0"/>
              <a:t>画像を選ぶボタンをクリック</a:t>
            </a:r>
          </a:p>
          <a:p>
            <a:pPr marL="342900" indent="-342900">
              <a:buAutoNum type="arabicPeriod"/>
            </a:pPr>
            <a:r>
              <a:rPr kumimoji="1" lang="ja-JP" altLang="en-US" dirty="0"/>
              <a:t>設定画面を閉じる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8659" y="1587852"/>
            <a:ext cx="4580405" cy="3392362"/>
          </a:xfrm>
          <a:prstGeom prst="rect">
            <a:avLst/>
          </a:prstGeom>
        </p:spPr>
      </p:pic>
      <p:cxnSp>
        <p:nvCxnSpPr>
          <p:cNvPr id="7" name="直線矢印コネクタ 6"/>
          <p:cNvCxnSpPr/>
          <p:nvPr/>
        </p:nvCxnSpPr>
        <p:spPr>
          <a:xfrm>
            <a:off x="3184071" y="3290207"/>
            <a:ext cx="4963886" cy="154305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AA5D9-FD95-4897-A569-09F81691E62C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06669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604157" y="506186"/>
            <a:ext cx="5195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スタート、設定などの背景色を黒から白に変えたい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053193" y="1167493"/>
            <a:ext cx="358623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kumimoji="1" lang="ja-JP" altLang="en-US" dirty="0"/>
              <a:t>スタート⇒設定</a:t>
            </a:r>
          </a:p>
          <a:p>
            <a:pPr marL="342900" indent="-342900">
              <a:buAutoNum type="arabicPeriod"/>
            </a:pPr>
            <a:r>
              <a:rPr kumimoji="1" lang="ja-JP" altLang="en-US" dirty="0"/>
              <a:t>個人用設定</a:t>
            </a:r>
          </a:p>
          <a:p>
            <a:pPr marL="342900" indent="-342900">
              <a:buAutoNum type="arabicPeriod"/>
            </a:pPr>
            <a:r>
              <a:rPr kumimoji="1" lang="ja-JP" altLang="en-US" dirty="0"/>
              <a:t>色を選択</a:t>
            </a:r>
          </a:p>
          <a:p>
            <a:pPr marL="342900" indent="-342900">
              <a:buAutoNum type="arabicPeriod"/>
            </a:pPr>
            <a:r>
              <a:rPr kumimoji="1" lang="ja-JP" altLang="en-US" dirty="0"/>
              <a:t>色を選択するの↓から白を選択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04157" y="3233058"/>
            <a:ext cx="366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Windows</a:t>
            </a:r>
            <a:r>
              <a:rPr kumimoji="1" lang="ja-JP" altLang="en-US" dirty="0">
                <a:solidFill>
                  <a:srgbClr val="FF0000"/>
                </a:solidFill>
              </a:rPr>
              <a:t> </a:t>
            </a:r>
            <a:r>
              <a:rPr kumimoji="1" lang="en-US" altLang="ja-JP" dirty="0">
                <a:solidFill>
                  <a:srgbClr val="FF0000"/>
                </a:solidFill>
              </a:rPr>
              <a:t>10</a:t>
            </a:r>
            <a:r>
              <a:rPr kumimoji="1" lang="ja-JP" altLang="en-US" dirty="0">
                <a:solidFill>
                  <a:srgbClr val="FF0000"/>
                </a:solidFill>
              </a:rPr>
              <a:t> のバージョンを知りたい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53193" y="3752851"/>
            <a:ext cx="606127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kumimoji="1" lang="ja-JP" altLang="en-US" dirty="0"/>
              <a:t>スタート⇒設定</a:t>
            </a:r>
          </a:p>
          <a:p>
            <a:pPr marL="342900" indent="-342900">
              <a:buAutoNum type="arabicPeriod"/>
            </a:pPr>
            <a:r>
              <a:rPr kumimoji="1" lang="ja-JP" altLang="en-US" dirty="0"/>
              <a:t>システム</a:t>
            </a:r>
          </a:p>
          <a:p>
            <a:pPr marL="342900" indent="-342900">
              <a:buAutoNum type="arabicPeriod"/>
            </a:pPr>
            <a:r>
              <a:rPr kumimoji="1" lang="ja-JP" altLang="en-US" dirty="0"/>
              <a:t>バージョン情報</a:t>
            </a:r>
          </a:p>
          <a:p>
            <a:pPr marL="342900" indent="-342900">
              <a:buAutoNum type="arabicPeriod"/>
            </a:pPr>
            <a:r>
              <a:rPr kumimoji="1" lang="en-US" altLang="ja-JP" dirty="0"/>
              <a:t>Windows</a:t>
            </a:r>
            <a:r>
              <a:rPr kumimoji="1" lang="ja-JP" altLang="en-US" dirty="0"/>
              <a:t>の仕様欄のバージョンを見る</a:t>
            </a:r>
            <a:br>
              <a:rPr kumimoji="1" lang="ja-JP" altLang="en-US" dirty="0"/>
            </a:br>
            <a:r>
              <a:rPr kumimoji="1" lang="ja-JP" altLang="en-US" dirty="0"/>
              <a:t>ここでは、</a:t>
            </a:r>
            <a:r>
              <a:rPr kumimoji="1" lang="en-US" altLang="ja-JP" dirty="0"/>
              <a:t>1903</a:t>
            </a:r>
            <a:r>
              <a:rPr kumimoji="1" lang="ja-JP" altLang="en-US" dirty="0"/>
              <a:t> がバージョン番号</a:t>
            </a:r>
            <a:br>
              <a:rPr kumimoji="1" lang="ja-JP" altLang="en-US" dirty="0"/>
            </a:br>
            <a:r>
              <a:rPr kumimoji="1" lang="ja-JP" altLang="en-US" dirty="0"/>
              <a:t>大きい数字であるほど新しい更新が</a:t>
            </a:r>
          </a:p>
          <a:p>
            <a:r>
              <a:rPr kumimoji="1" lang="ja-JP" altLang="en-US" dirty="0"/>
              <a:t>　　インストールされています</a:t>
            </a:r>
          </a:p>
          <a:p>
            <a:r>
              <a:rPr kumimoji="1" lang="en-US" altLang="ja-JP" dirty="0"/>
              <a:t>5.</a:t>
            </a:r>
            <a:r>
              <a:rPr kumimoji="1" lang="ja-JP" altLang="en-US" dirty="0"/>
              <a:t>　インストール日は、最新のバージョン（この場合は</a:t>
            </a:r>
            <a:r>
              <a:rPr kumimoji="1" lang="en-US" altLang="ja-JP" dirty="0"/>
              <a:t>1903</a:t>
            </a:r>
            <a:r>
              <a:rPr kumimoji="1" lang="ja-JP" altLang="en-US" dirty="0"/>
              <a:t>）の</a:t>
            </a:r>
          </a:p>
          <a:p>
            <a:r>
              <a:rPr kumimoji="1" lang="ja-JP" altLang="en-US" dirty="0"/>
              <a:t>　　インストール日</a:t>
            </a: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032"/>
          <a:stretch/>
        </p:blipFill>
        <p:spPr>
          <a:xfrm>
            <a:off x="7114468" y="3497716"/>
            <a:ext cx="2699003" cy="1952625"/>
          </a:xfrm>
          <a:prstGeom prst="rect">
            <a:avLst/>
          </a:prstGeom>
        </p:spPr>
      </p:pic>
      <p:cxnSp>
        <p:nvCxnSpPr>
          <p:cNvPr id="8" name="直線矢印コネクタ 7"/>
          <p:cNvCxnSpPr/>
          <p:nvPr/>
        </p:nvCxnSpPr>
        <p:spPr>
          <a:xfrm>
            <a:off x="2979964" y="4474029"/>
            <a:ext cx="4343400" cy="171450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AA5D9-FD95-4897-A569-09F81691E62C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20976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710293" y="661307"/>
            <a:ext cx="45865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外付け</a:t>
            </a:r>
            <a:r>
              <a:rPr kumimoji="1" lang="en-US" altLang="ja-JP" dirty="0">
                <a:solidFill>
                  <a:srgbClr val="FF0000"/>
                </a:solidFill>
              </a:rPr>
              <a:t>HD</a:t>
            </a:r>
            <a:r>
              <a:rPr kumimoji="1" lang="ja-JP" altLang="en-US" dirty="0">
                <a:solidFill>
                  <a:srgbClr val="FF0000"/>
                </a:solidFill>
              </a:rPr>
              <a:t>が正常に稼働しているかを知りたい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020535" y="1257301"/>
            <a:ext cx="8058616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kumimoji="1" lang="ja-JP" altLang="en-US" dirty="0"/>
              <a:t>スタートから設定</a:t>
            </a:r>
          </a:p>
          <a:p>
            <a:pPr marL="342900" indent="-342900">
              <a:buAutoNum type="arabicPeriod"/>
            </a:pPr>
            <a:r>
              <a:rPr kumimoji="1" lang="ja-JP" altLang="en-US" dirty="0"/>
              <a:t>システム</a:t>
            </a:r>
          </a:p>
          <a:p>
            <a:pPr marL="342900" indent="-342900">
              <a:buAutoNum type="arabicPeriod"/>
            </a:pPr>
            <a:r>
              <a:rPr kumimoji="1" lang="ja-JP" altLang="en-US" dirty="0"/>
              <a:t>ストレージ</a:t>
            </a:r>
          </a:p>
          <a:p>
            <a:pPr marL="342900" indent="-342900">
              <a:buAutoNum type="arabicPeriod"/>
            </a:pPr>
            <a:r>
              <a:rPr kumimoji="1" lang="ja-JP" altLang="en-US" dirty="0"/>
              <a:t>その他のストレージ設定⇒他のドライブの記憶域利用状況を表示する</a:t>
            </a:r>
          </a:p>
          <a:p>
            <a:pPr marL="342900" indent="-342900">
              <a:buAutoNum type="arabicPeriod"/>
            </a:pPr>
            <a:r>
              <a:rPr kumimoji="1" lang="ja-JP" altLang="en-US" dirty="0"/>
              <a:t>ローカルストレージの中に（Ｅ） があり、使用中であることを確認</a:t>
            </a:r>
          </a:p>
          <a:p>
            <a:pPr marL="342900" indent="-342900">
              <a:buAutoNum type="arabicPeriod"/>
            </a:pPr>
            <a:r>
              <a:rPr kumimoji="1" lang="ja-JP" altLang="en-US" dirty="0"/>
              <a:t>上のローカルストレージにない場合</a:t>
            </a:r>
          </a:p>
          <a:p>
            <a:pPr marL="800100" lvl="1" indent="-342900">
              <a:buAutoNum type="arabicPeriod"/>
            </a:pPr>
            <a:r>
              <a:rPr kumimoji="1" lang="ja-JP" altLang="en-US" dirty="0"/>
              <a:t>外付け</a:t>
            </a:r>
            <a:r>
              <a:rPr kumimoji="1" lang="en-US" altLang="ja-JP" dirty="0"/>
              <a:t>HD</a:t>
            </a:r>
            <a:r>
              <a:rPr kumimoji="1" lang="ja-JP" altLang="en-US" dirty="0"/>
              <a:t>の電源ランプを確認し、点灯していない場合は、</a:t>
            </a:r>
          </a:p>
          <a:p>
            <a:pPr marL="1257300" lvl="2" indent="-342900">
              <a:buAutoNum type="arabicPeriod"/>
            </a:pPr>
            <a:r>
              <a:rPr kumimoji="1" lang="en-US" altLang="ja-JP" dirty="0"/>
              <a:t>PC</a:t>
            </a:r>
            <a:r>
              <a:rPr kumimoji="1" lang="ja-JP" altLang="en-US" dirty="0"/>
              <a:t>と外付け</a:t>
            </a:r>
            <a:r>
              <a:rPr kumimoji="1" lang="en-US" altLang="ja-JP" dirty="0"/>
              <a:t>HD</a:t>
            </a:r>
            <a:r>
              <a:rPr kumimoji="1" lang="ja-JP" altLang="en-US" dirty="0"/>
              <a:t>との接続ケーブルが抜けている可能性があります</a:t>
            </a:r>
          </a:p>
          <a:p>
            <a:pPr marL="1257300" lvl="2" indent="-342900">
              <a:buFontTx/>
              <a:buAutoNum type="arabicPeriod"/>
            </a:pPr>
            <a:r>
              <a:rPr lang="en-US" altLang="ja-JP" dirty="0"/>
              <a:t>PC</a:t>
            </a:r>
            <a:r>
              <a:rPr lang="ja-JP" altLang="en-US" dirty="0"/>
              <a:t>との接続ケーブルを</a:t>
            </a:r>
            <a:r>
              <a:rPr lang="en-US" altLang="ja-JP" dirty="0"/>
              <a:t>PC</a:t>
            </a:r>
            <a:r>
              <a:rPr lang="ja-JP" altLang="en-US" dirty="0"/>
              <a:t>の別の</a:t>
            </a:r>
            <a:r>
              <a:rPr lang="en-US" altLang="ja-JP" dirty="0"/>
              <a:t>USB3.0</a:t>
            </a:r>
            <a:r>
              <a:rPr lang="ja-JP" altLang="en-US" dirty="0"/>
              <a:t>接続口につなぎ替えてみる</a:t>
            </a:r>
          </a:p>
          <a:p>
            <a:pPr marL="800100" lvl="1" indent="-342900">
              <a:buFontTx/>
              <a:buAutoNum type="arabicPeriod"/>
            </a:pPr>
            <a:r>
              <a:rPr lang="ja-JP" altLang="en-US" dirty="0"/>
              <a:t>点灯している場合</a:t>
            </a:r>
          </a:p>
          <a:p>
            <a:pPr marL="1257300" lvl="2" indent="-342900">
              <a:buFontTx/>
              <a:buAutoNum type="arabicPeriod"/>
            </a:pPr>
            <a:r>
              <a:rPr lang="en-US" altLang="ja-JP" dirty="0"/>
              <a:t>PC</a:t>
            </a:r>
            <a:r>
              <a:rPr lang="ja-JP" altLang="en-US" dirty="0"/>
              <a:t>との接続ケーブルを</a:t>
            </a:r>
            <a:r>
              <a:rPr lang="en-US" altLang="ja-JP" dirty="0"/>
              <a:t>PC</a:t>
            </a:r>
            <a:r>
              <a:rPr lang="ja-JP" altLang="en-US" dirty="0"/>
              <a:t>の別の</a:t>
            </a:r>
            <a:r>
              <a:rPr lang="en-US" altLang="ja-JP" dirty="0"/>
              <a:t>USB3.0</a:t>
            </a:r>
            <a:r>
              <a:rPr lang="ja-JP" altLang="en-US" dirty="0"/>
              <a:t>接続口につなぎ替えてみる</a:t>
            </a:r>
          </a:p>
          <a:p>
            <a:pPr marL="1257300" lvl="2" indent="-342900">
              <a:buFontTx/>
              <a:buAutoNum type="arabicPeriod"/>
            </a:pPr>
            <a:r>
              <a:rPr lang="ja-JP" altLang="en-US" dirty="0">
                <a:solidFill>
                  <a:srgbClr val="FF0000"/>
                </a:solidFill>
              </a:rPr>
              <a:t>外付け</a:t>
            </a:r>
            <a:r>
              <a:rPr lang="en-US" altLang="ja-JP" dirty="0">
                <a:solidFill>
                  <a:srgbClr val="FF0000"/>
                </a:solidFill>
              </a:rPr>
              <a:t>HD</a:t>
            </a:r>
            <a:r>
              <a:rPr lang="ja-JP" altLang="en-US" dirty="0">
                <a:solidFill>
                  <a:srgbClr val="FF0000"/>
                </a:solidFill>
              </a:rPr>
              <a:t>の故障と考えられますので、至急、交換をご検討ください。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AA5D9-FD95-4897-A569-09F81691E62C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7979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1932</Words>
  <Application>Microsoft Office PowerPoint</Application>
  <PresentationFormat>ワイド画面</PresentationFormat>
  <Paragraphs>171</Paragraphs>
  <Slides>12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2020-02-01T01:35:45Z</dcterms:created>
  <dcterms:modified xsi:type="dcterms:W3CDTF">2020-02-14T05:44:33Z</dcterms:modified>
</cp:coreProperties>
</file>